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CF-4CAC-8CDD-BE085C9779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CF-4CAC-8CDD-BE085C9779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CF-4CAC-8CDD-BE085C9779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ECF-4CAC-8CDD-BE085C9779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ECF-4CAC-8CDD-BE085C9779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ECF-4CAC-8CDD-BE085C9779F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ECF-4CAC-8CDD-BE085C9779F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ECF-4CAC-8CDD-BE085C9779F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ECF-4CAC-8CDD-BE085C9779F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ECF-4CAC-8CDD-BE085C9779F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ECF-4CAC-8CDD-BE085C9779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CF-4CAC-8CDD-BE085C9779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CF-4CAC-8CDD-BE085C9779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CF-4CAC-8CDD-BE085C9779F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5183,2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ECF-4CAC-8CDD-BE085C9779F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ECF-4CAC-8CDD-BE085C9779F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2306,8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ECF-4CAC-8CDD-BE085C9779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ECF-4CAC-8CDD-BE085C9779F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23071,5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ECF-4CAC-8CDD-BE085C9779F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266,1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9ECF-4CAC-8CDD-BE085C9779F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6880,4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ECF-4CAC-8CDD-BE085C9779F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2152,3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ECF-4CAC-8CDD-BE085C977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земли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  <c:pt idx="10">
                  <c:v>Иные 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135.30000000000001</c:v>
                </c:pt>
                <c:pt idx="1">
                  <c:v>5.0999999999999996</c:v>
                </c:pt>
                <c:pt idx="2">
                  <c:v>336.6</c:v>
                </c:pt>
                <c:pt idx="3">
                  <c:v>3967.6</c:v>
                </c:pt>
                <c:pt idx="4">
                  <c:v>10</c:v>
                </c:pt>
                <c:pt idx="5">
                  <c:v>1855.2</c:v>
                </c:pt>
                <c:pt idx="6" formatCode="0.0">
                  <c:v>141.5</c:v>
                </c:pt>
                <c:pt idx="7">
                  <c:v>13109.7</c:v>
                </c:pt>
                <c:pt idx="8" formatCode="0.0">
                  <c:v>226.7</c:v>
                </c:pt>
                <c:pt idx="9" formatCode="0.0">
                  <c:v>10200</c:v>
                </c:pt>
                <c:pt idx="10" formatCode="0.0">
                  <c:v>1601.8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ECF-4CAC-8CDD-BE085C977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690335158656332E-2"/>
          <c:y val="0.14163858373677846"/>
          <c:w val="0.84980967047626244"/>
          <c:h val="0.562619268679573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49-4A8C-8C89-1CADCEAC2C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49-4A8C-8C89-1CADCEAC2C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49-4A8C-8C89-1CADCEAC2C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49-4A8C-8C89-1CADCEAC2C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49-4A8C-8C89-1CADCEAC2C0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49-4A8C-8C89-1CADCEAC2C0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649-4A8C-8C89-1CADCEAC2C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649-4A8C-8C89-1CADCEAC2C0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649-4A8C-8C89-1CADCEAC2C0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7 932,1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649-4A8C-8C89-1CADCEAC2C0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138,2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649-4A8C-8C89-1CADCEAC2C0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67,1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649-4A8C-8C89-1CADCEAC2C0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6 006,3</a:t>
                    </a:r>
                    <a:endParaRPr lang="en-US" dirty="0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649-4A8C-8C89-1CADCEAC2C0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5 510,8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649-4A8C-8C89-1CADCEAC2C0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11 444,5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649-4A8C-8C89-1CADCEAC2C0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878,4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A63D89-5705-4C93-8301-0C58DD783F4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97" b="0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649-4A8C-8C89-1CADCEAC2C05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2,8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3649-4A8C-8C89-1CADCEAC2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6909.3</c:v>
                </c:pt>
                <c:pt idx="1">
                  <c:v>115.1</c:v>
                </c:pt>
                <c:pt idx="2">
                  <c:v>78.599999999999994</c:v>
                </c:pt>
                <c:pt idx="3">
                  <c:v>9184.7999999999993</c:v>
                </c:pt>
                <c:pt idx="4" formatCode="0.0">
                  <c:v>5221.6000000000004</c:v>
                </c:pt>
                <c:pt idx="5">
                  <c:v>0.4</c:v>
                </c:pt>
                <c:pt idx="6">
                  <c:v>9673.1</c:v>
                </c:pt>
                <c:pt idx="7">
                  <c:v>719.7</c:v>
                </c:pt>
                <c:pt idx="8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649-4A8C-8C89-1CADCEAC2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-sel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/>
        </p:blipFill>
        <p:spPr>
          <a:xfrm>
            <a:off x="0" y="0"/>
            <a:ext cx="12192000" cy="75618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73190" y="498764"/>
            <a:ext cx="6395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bg1"/>
              </a:solidFill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Бюджет для граждан Великосельского сельского поселения за 2024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На основании решения Совета депутатов Великосельского сельского поселения от  27.12.2024 г. № 213 «О бюджете Великосельского сельского поселения на 2024 год и плановый период 2025 и 2026 годов</a:t>
            </a:r>
          </a:p>
        </p:txBody>
      </p:sp>
      <p:pic>
        <p:nvPicPr>
          <p:cNvPr id="7" name="Рисунок 43"/>
          <p:cNvPicPr/>
          <p:nvPr/>
        </p:nvPicPr>
        <p:blipFill>
          <a:blip r:embed="rId3"/>
          <a:stretch/>
        </p:blipFill>
        <p:spPr>
          <a:xfrm>
            <a:off x="1303543" y="734403"/>
            <a:ext cx="3386880" cy="4005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87" y="344384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МУНИЦИПАЛЬНЫЕ ПРОГРАММЫ БЮДЖЕТА ВЕЛИКОСЕЛЬСКОГО СЕЛЬСКОГО ПОСЕЛЕНИЯ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76264"/>
              </p:ext>
            </p:extLst>
          </p:nvPr>
        </p:nvGraphicFramePr>
        <p:xfrm>
          <a:off x="332508" y="719666"/>
          <a:ext cx="11249892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Бюджет Великосельского сельского поселения является программным. На 2024  год разработаны и утверждены 10 муниципальных программ.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 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«Повышение эффективности бюджетных расходов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287,1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6005,8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2022-2027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2022-2027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5502,8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информационного общества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9063,0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2022-2027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имуществом, использование и охрана земель Великосельского сельского поселения </a:t>
                      </a: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на 2022-2027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en-US" sz="3200" b="1" dirty="0">
                <a:solidFill>
                  <a:srgbClr val="FF0000"/>
                </a:solidFill>
                <a:hlinkClick r:id="rId4"/>
              </a:rPr>
              <a:t>http://v-selo.ru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Глава администрации поселения: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Петрова </a:t>
            </a:r>
            <a:r>
              <a:rPr lang="ru-RU" sz="3200" b="1">
                <a:solidFill>
                  <a:srgbClr val="FF0000"/>
                </a:solidFill>
              </a:rPr>
              <a:t>Ольга Анатольевна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99" y="548639"/>
            <a:ext cx="3888879" cy="2917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260" y="662643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2024 год и плановый период 2025 – 2026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>
                <a:latin typeface="Calibri" panose="020F0502020204030204" pitchFamily="34" charset="0"/>
              </a:rPr>
              <a:t> Ольга Анатольевна Петрова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Великосельского сельского поселения о бюджете сельского поселения за 2024 год и плановый период 2025 и 2026 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Великосельского сельского 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3. Утверждение проекта бюджета на очередной год и плановый период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2. Рассмотрение проекта бюджета на очередной год и плановый период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1. Составление проекта бюджета на очередной год и плановый период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4. Исполнение бюджета в текущем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5. Формирование отчета об исполнении бюджета предыдущего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6. Утверждение отчета об исполнении бюджета предыдущего года</a:t>
            </a:r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ДОХОДЫ БЮДЖЕТА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характеристики бюджета Великосельского сельского поселения на 2024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363959"/>
              </p:ext>
            </p:extLst>
          </p:nvPr>
        </p:nvGraphicFramePr>
        <p:xfrm>
          <a:off x="332508" y="1088131"/>
          <a:ext cx="6738852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 (план)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всего, 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30 197,0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6 685,8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23 500,5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32 460,1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Дефицит/</a:t>
                      </a:r>
                    </a:p>
                    <a:p>
                      <a:pPr algn="ctr"/>
                      <a:r>
                        <a:rPr lang="ru-RU" dirty="0"/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2 263,1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2024 год и плановый период 2025 и 2026 годов 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Доходы бюджета Великосельского сельского поселения на 2024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256990713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РАСХОДЫ ВЕЛИКОСЕЛЬСКОГО СЕЛЬСКОГО ПОСЕЛЕНИЯ НА 2024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23742"/>
              </p:ext>
            </p:extLst>
          </p:nvPr>
        </p:nvGraphicFramePr>
        <p:xfrm>
          <a:off x="308756" y="719666"/>
          <a:ext cx="7807633" cy="502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 год </a:t>
                      </a:r>
                    </a:p>
                    <a:p>
                      <a:pPr algn="ctr"/>
                      <a:r>
                        <a:rPr lang="ru-RU" dirty="0"/>
                        <a:t>(тыс.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7 932,1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безопасность </a:t>
                      </a:r>
                      <a:r>
                        <a:rPr lang="ru-RU" baseline="0" dirty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/>
                        <a:t>6 006,3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5 510,8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11 444,5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878,4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  <a:r>
                        <a:rPr lang="ru-RU" b="1" baseline="0" dirty="0"/>
                        <a:t> 980,2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Великосельского сельского поселения на 2024 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08949596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438</TotalTime>
  <Words>899</Words>
  <Application>Microsoft Office PowerPoint</Application>
  <PresentationFormat>Широкоэкранный</PresentationFormat>
  <Paragraphs>140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Иванова Антонина</cp:lastModifiedBy>
  <cp:revision>161</cp:revision>
  <cp:lastPrinted>2018-04-16T07:16:43Z</cp:lastPrinted>
  <dcterms:created xsi:type="dcterms:W3CDTF">2018-04-16T04:55:10Z</dcterms:created>
  <dcterms:modified xsi:type="dcterms:W3CDTF">2025-03-31T13:06:33Z</dcterms:modified>
</cp:coreProperties>
</file>